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2D06F-86E9-43D8-B529-8D3267C9A8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05FF3DCE-4470-43A7-A095-1ACA9E2B5B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Theme (storyboard)</a:t>
          </a:r>
          <a:endParaRPr lang="en-US"/>
        </a:p>
      </dgm:t>
    </dgm:pt>
    <dgm:pt modelId="{DF93F7C1-FFC9-46EA-A570-C122D0CC21D7}" type="parTrans" cxnId="{70BF50E1-994C-457E-8E22-BBC9B79E177B}">
      <dgm:prSet/>
      <dgm:spPr/>
      <dgm:t>
        <a:bodyPr/>
        <a:lstStyle/>
        <a:p>
          <a:endParaRPr lang="en-US"/>
        </a:p>
      </dgm:t>
    </dgm:pt>
    <dgm:pt modelId="{B2C3B1C5-4CBC-4BD7-8566-003D9C1BB0A4}" type="sibTrans" cxnId="{70BF50E1-994C-457E-8E22-BBC9B79E177B}">
      <dgm:prSet/>
      <dgm:spPr/>
      <dgm:t>
        <a:bodyPr/>
        <a:lstStyle/>
        <a:p>
          <a:endParaRPr lang="en-US"/>
        </a:p>
      </dgm:t>
    </dgm:pt>
    <dgm:pt modelId="{EFD5F2C2-A538-4364-B0C8-30332F663E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Goal/Purpose</a:t>
          </a:r>
          <a:endParaRPr lang="en-US"/>
        </a:p>
      </dgm:t>
    </dgm:pt>
    <dgm:pt modelId="{DB4F2127-EB3C-488C-9411-0F582A17EA2E}" type="parTrans" cxnId="{73B07864-27F8-4386-9FBB-C3E5F713192F}">
      <dgm:prSet/>
      <dgm:spPr/>
      <dgm:t>
        <a:bodyPr/>
        <a:lstStyle/>
        <a:p>
          <a:endParaRPr lang="en-US"/>
        </a:p>
      </dgm:t>
    </dgm:pt>
    <dgm:pt modelId="{337D3113-24CC-478B-8C35-208675852EBD}" type="sibTrans" cxnId="{73B07864-27F8-4386-9FBB-C3E5F713192F}">
      <dgm:prSet/>
      <dgm:spPr/>
      <dgm:t>
        <a:bodyPr/>
        <a:lstStyle/>
        <a:p>
          <a:endParaRPr lang="en-US"/>
        </a:p>
      </dgm:t>
    </dgm:pt>
    <dgm:pt modelId="{2DD4179F-71CE-4C49-A8BD-CC3FC0EBA9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The Data </a:t>
          </a:r>
          <a:endParaRPr lang="en-US"/>
        </a:p>
      </dgm:t>
    </dgm:pt>
    <dgm:pt modelId="{086E6F4B-5FEA-4060-BB30-061B2DEB8F72}" type="parTrans" cxnId="{FBEA9FB6-ED67-479C-B994-55C0F5370A54}">
      <dgm:prSet/>
      <dgm:spPr/>
      <dgm:t>
        <a:bodyPr/>
        <a:lstStyle/>
        <a:p>
          <a:endParaRPr lang="en-US"/>
        </a:p>
      </dgm:t>
    </dgm:pt>
    <dgm:pt modelId="{9E8EE088-5743-4113-AC35-D3F314023CB1}" type="sibTrans" cxnId="{FBEA9FB6-ED67-479C-B994-55C0F5370A54}">
      <dgm:prSet/>
      <dgm:spPr/>
      <dgm:t>
        <a:bodyPr/>
        <a:lstStyle/>
        <a:p>
          <a:endParaRPr lang="en-US"/>
        </a:p>
      </dgm:t>
    </dgm:pt>
    <dgm:pt modelId="{7D5FA703-EB65-4C39-9817-501586E99F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ETL Process</a:t>
          </a:r>
          <a:endParaRPr lang="en-US"/>
        </a:p>
      </dgm:t>
    </dgm:pt>
    <dgm:pt modelId="{0245DF73-3CEE-43E1-9B7A-50486E10C837}" type="parTrans" cxnId="{22DAD3C9-1BA7-4324-AFDD-3E9BF13067C4}">
      <dgm:prSet/>
      <dgm:spPr/>
      <dgm:t>
        <a:bodyPr/>
        <a:lstStyle/>
        <a:p>
          <a:endParaRPr lang="en-US"/>
        </a:p>
      </dgm:t>
    </dgm:pt>
    <dgm:pt modelId="{774B8A50-C70C-4A29-A930-A923FE20F90B}" type="sibTrans" cxnId="{22DAD3C9-1BA7-4324-AFDD-3E9BF13067C4}">
      <dgm:prSet/>
      <dgm:spPr/>
      <dgm:t>
        <a:bodyPr/>
        <a:lstStyle/>
        <a:p>
          <a:endParaRPr lang="en-US"/>
        </a:p>
      </dgm:t>
    </dgm:pt>
    <dgm:pt modelId="{EC4ECB99-8542-48D1-9FDA-9E60EF18AC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you did that, screenshots</a:t>
          </a:r>
        </a:p>
      </dgm:t>
    </dgm:pt>
    <dgm:pt modelId="{1A4D22CC-1400-4761-8094-699CEC4F1814}" type="parTrans" cxnId="{1547C9E5-6225-4181-B72F-68CDC400051C}">
      <dgm:prSet/>
      <dgm:spPr/>
      <dgm:t>
        <a:bodyPr/>
        <a:lstStyle/>
        <a:p>
          <a:endParaRPr lang="en-US"/>
        </a:p>
      </dgm:t>
    </dgm:pt>
    <dgm:pt modelId="{FB9F74CF-3E40-4767-973F-83A888532C7E}" type="sibTrans" cxnId="{1547C9E5-6225-4181-B72F-68CDC400051C}">
      <dgm:prSet/>
      <dgm:spPr/>
      <dgm:t>
        <a:bodyPr/>
        <a:lstStyle/>
        <a:p>
          <a:endParaRPr lang="en-US"/>
        </a:p>
      </dgm:t>
    </dgm:pt>
    <dgm:pt modelId="{448E356D-69D0-46CC-83C6-7E7E7ABC60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SQL</a:t>
          </a:r>
          <a:endParaRPr lang="en-US"/>
        </a:p>
      </dgm:t>
    </dgm:pt>
    <dgm:pt modelId="{FCA198A2-46F0-48E4-8880-50AE055672F2}" type="parTrans" cxnId="{C499E2C8-B6EC-46C1-9BD9-873C51BD9719}">
      <dgm:prSet/>
      <dgm:spPr/>
      <dgm:t>
        <a:bodyPr/>
        <a:lstStyle/>
        <a:p>
          <a:endParaRPr lang="en-US"/>
        </a:p>
      </dgm:t>
    </dgm:pt>
    <dgm:pt modelId="{EB50AF54-D8C6-4DFA-840A-9740E0DE3D50}" type="sibTrans" cxnId="{C499E2C8-B6EC-46C1-9BD9-873C51BD9719}">
      <dgm:prSet/>
      <dgm:spPr/>
      <dgm:t>
        <a:bodyPr/>
        <a:lstStyle/>
        <a:p>
          <a:endParaRPr lang="en-US"/>
        </a:p>
      </dgm:t>
    </dgm:pt>
    <dgm:pt modelId="{A13E6BE0-3E82-4AAB-A4BE-2743D02CE3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Query the data, screenshots</a:t>
          </a:r>
        </a:p>
      </dgm:t>
    </dgm:pt>
    <dgm:pt modelId="{3322AA68-26E2-4205-A65C-3F996184AF1D}" type="parTrans" cxnId="{FD6C1659-CE9E-47FE-9820-040BF4E8082B}">
      <dgm:prSet/>
      <dgm:spPr/>
      <dgm:t>
        <a:bodyPr/>
        <a:lstStyle/>
        <a:p>
          <a:endParaRPr lang="en-US"/>
        </a:p>
      </dgm:t>
    </dgm:pt>
    <dgm:pt modelId="{0859F67F-9300-4453-A3EE-483F0F4DD75B}" type="sibTrans" cxnId="{FD6C1659-CE9E-47FE-9820-040BF4E8082B}">
      <dgm:prSet/>
      <dgm:spPr/>
      <dgm:t>
        <a:bodyPr/>
        <a:lstStyle/>
        <a:p>
          <a:endParaRPr lang="en-US"/>
        </a:p>
      </dgm:t>
    </dgm:pt>
    <dgm:pt modelId="{F9271721-3FDF-4E3F-A514-05878924C8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Flask</a:t>
          </a:r>
          <a:endParaRPr lang="en-US"/>
        </a:p>
      </dgm:t>
    </dgm:pt>
    <dgm:pt modelId="{72EE17EE-D5FA-4CF9-8EAC-75ED976ED804}" type="parTrans" cxnId="{549F7782-DE0B-4DEA-93B4-5F761FC94EB1}">
      <dgm:prSet/>
      <dgm:spPr/>
      <dgm:t>
        <a:bodyPr/>
        <a:lstStyle/>
        <a:p>
          <a:endParaRPr lang="en-US"/>
        </a:p>
      </dgm:t>
    </dgm:pt>
    <dgm:pt modelId="{4B889A4B-3ADB-47A6-B12C-A158A19DD144}" type="sibTrans" cxnId="{549F7782-DE0B-4DEA-93B4-5F761FC94EB1}">
      <dgm:prSet/>
      <dgm:spPr/>
      <dgm:t>
        <a:bodyPr/>
        <a:lstStyle/>
        <a:p>
          <a:endParaRPr lang="en-US"/>
        </a:p>
      </dgm:t>
    </dgm:pt>
    <dgm:pt modelId="{361DF0BB-FEE2-4A67-B483-A0E43BFA72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Routes, api, html screenshots</a:t>
          </a:r>
        </a:p>
      </dgm:t>
    </dgm:pt>
    <dgm:pt modelId="{3E4D328A-6CB8-40B9-A1F6-4B79B41673B3}" type="parTrans" cxnId="{7611951F-F930-41D7-94A9-E362D8CE092F}">
      <dgm:prSet/>
      <dgm:spPr/>
      <dgm:t>
        <a:bodyPr/>
        <a:lstStyle/>
        <a:p>
          <a:endParaRPr lang="en-US"/>
        </a:p>
      </dgm:t>
    </dgm:pt>
    <dgm:pt modelId="{EEB4CE64-EB77-46C6-B361-AFA72377B31D}" type="sibTrans" cxnId="{7611951F-F930-41D7-94A9-E362D8CE092F}">
      <dgm:prSet/>
      <dgm:spPr/>
      <dgm:t>
        <a:bodyPr/>
        <a:lstStyle/>
        <a:p>
          <a:endParaRPr lang="en-US"/>
        </a:p>
      </dgm:t>
    </dgm:pt>
    <dgm:pt modelId="{AD7971BD-FA61-444C-95B7-71656096A8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Visualization</a:t>
          </a:r>
          <a:endParaRPr lang="en-US"/>
        </a:p>
      </dgm:t>
    </dgm:pt>
    <dgm:pt modelId="{4EA7BE6D-24E0-45A5-A10D-47EB1741A8FB}" type="parTrans" cxnId="{36EA3355-6794-429F-8BDB-312020ED2632}">
      <dgm:prSet/>
      <dgm:spPr/>
      <dgm:t>
        <a:bodyPr/>
        <a:lstStyle/>
        <a:p>
          <a:endParaRPr lang="en-US"/>
        </a:p>
      </dgm:t>
    </dgm:pt>
    <dgm:pt modelId="{C6BDB65F-A242-4BC2-A6F1-1678854EBD5F}" type="sibTrans" cxnId="{36EA3355-6794-429F-8BDB-312020ED2632}">
      <dgm:prSet/>
      <dgm:spPr/>
      <dgm:t>
        <a:bodyPr/>
        <a:lstStyle/>
        <a:p>
          <a:endParaRPr lang="en-US"/>
        </a:p>
      </dgm:t>
    </dgm:pt>
    <dgm:pt modelId="{BDA87A34-E9E0-4E25-A701-888F56BC55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D3, charts, interactive, 3 of them</a:t>
          </a:r>
        </a:p>
      </dgm:t>
    </dgm:pt>
    <dgm:pt modelId="{1C0FB837-114D-4394-B019-19963CEC5662}" type="parTrans" cxnId="{F5993DD8-9604-46F6-BEDB-6C521FEFDBC6}">
      <dgm:prSet/>
      <dgm:spPr/>
      <dgm:t>
        <a:bodyPr/>
        <a:lstStyle/>
        <a:p>
          <a:endParaRPr lang="en-US"/>
        </a:p>
      </dgm:t>
    </dgm:pt>
    <dgm:pt modelId="{F5DA5E72-C1B1-4A5D-9257-95EE26992478}" type="sibTrans" cxnId="{F5993DD8-9604-46F6-BEDB-6C521FEFDBC6}">
      <dgm:prSet/>
      <dgm:spPr/>
      <dgm:t>
        <a:bodyPr/>
        <a:lstStyle/>
        <a:p>
          <a:endParaRPr lang="en-US"/>
        </a:p>
      </dgm:t>
    </dgm:pt>
    <dgm:pt modelId="{A95E78AF-1D1C-4503-A370-47EA3B2725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**Still need to figure out </a:t>
          </a:r>
          <a:r>
            <a:rPr lang="en-US" dirty="0" err="1"/>
            <a:t>js</a:t>
          </a:r>
          <a:r>
            <a:rPr lang="en-US" dirty="0"/>
            <a:t> library- </a:t>
          </a:r>
          <a:r>
            <a:rPr lang="en-US" b="1" dirty="0"/>
            <a:t>J query </a:t>
          </a:r>
          <a:r>
            <a:rPr lang="en-US" dirty="0"/>
            <a:t>(if not, chart </a:t>
          </a:r>
          <a:r>
            <a:rPr lang="en-US" dirty="0" err="1"/>
            <a:t>librarybasketball</a:t>
          </a:r>
          <a:endParaRPr lang="en-US" dirty="0"/>
        </a:p>
      </dgm:t>
    </dgm:pt>
    <dgm:pt modelId="{F9B4B3FE-3150-4281-9A18-6B47DFE3204A}" type="parTrans" cxnId="{56ABD98D-8518-4C9D-A35A-30A63276290A}">
      <dgm:prSet/>
      <dgm:spPr/>
      <dgm:t>
        <a:bodyPr/>
        <a:lstStyle/>
        <a:p>
          <a:endParaRPr lang="en-US"/>
        </a:p>
      </dgm:t>
    </dgm:pt>
    <dgm:pt modelId="{BD0A55B6-740A-4AC4-AF46-9CA5FDD10C1A}" type="sibTrans" cxnId="{56ABD98D-8518-4C9D-A35A-30A63276290A}">
      <dgm:prSet/>
      <dgm:spPr/>
      <dgm:t>
        <a:bodyPr/>
        <a:lstStyle/>
        <a:p>
          <a:endParaRPr lang="en-US"/>
        </a:p>
      </dgm:t>
    </dgm:pt>
    <dgm:pt modelId="{49F02096-E1B7-E344-81F5-F4E4A15914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Summary at the end </a:t>
          </a:r>
        </a:p>
      </dgm:t>
    </dgm:pt>
    <dgm:pt modelId="{EBFB7662-83E8-9B44-8963-9E81628EF131}" type="parTrans" cxnId="{E246504E-9518-EC40-B0FC-8E21925B601F}">
      <dgm:prSet/>
      <dgm:spPr/>
      <dgm:t>
        <a:bodyPr/>
        <a:lstStyle/>
        <a:p>
          <a:endParaRPr lang="en-US"/>
        </a:p>
      </dgm:t>
    </dgm:pt>
    <dgm:pt modelId="{E86C910D-1400-6345-A9EA-0407AA5DFEAF}" type="sibTrans" cxnId="{E246504E-9518-EC40-B0FC-8E21925B601F}">
      <dgm:prSet/>
      <dgm:spPr/>
      <dgm:t>
        <a:bodyPr/>
        <a:lstStyle/>
        <a:p>
          <a:endParaRPr lang="en-US"/>
        </a:p>
      </dgm:t>
    </dgm:pt>
    <dgm:pt modelId="{60BBC2D4-1C17-2E44-A43E-2B1E22329F27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2379A7C9-D3E7-5A41-BBEE-4CB7ADB53A00}" type="parTrans" cxnId="{275D1E68-A876-E34E-84F9-8B792ED09D86}">
      <dgm:prSet/>
      <dgm:spPr/>
      <dgm:t>
        <a:bodyPr/>
        <a:lstStyle/>
        <a:p>
          <a:endParaRPr lang="en-US"/>
        </a:p>
      </dgm:t>
    </dgm:pt>
    <dgm:pt modelId="{910180BB-FFF2-6343-AECE-DA0CD512C66F}" type="sibTrans" cxnId="{275D1E68-A876-E34E-84F9-8B792ED09D86}">
      <dgm:prSet/>
      <dgm:spPr/>
      <dgm:t>
        <a:bodyPr/>
        <a:lstStyle/>
        <a:p>
          <a:endParaRPr lang="en-US"/>
        </a:p>
      </dgm:t>
    </dgm:pt>
    <dgm:pt modelId="{84276B44-DCDE-480D-989A-6CF1735E8ECD}" type="pres">
      <dgm:prSet presAssocID="{8172D06F-86E9-43D8-B529-8D3267C9A8F4}" presName="root" presStyleCnt="0">
        <dgm:presLayoutVars>
          <dgm:dir/>
          <dgm:resizeHandles val="exact"/>
        </dgm:presLayoutVars>
      </dgm:prSet>
      <dgm:spPr/>
    </dgm:pt>
    <dgm:pt modelId="{8E860A00-D98A-4054-A70C-9E17BF2C34CE}" type="pres">
      <dgm:prSet presAssocID="{05FF3DCE-4470-43A7-A095-1ACA9E2B5B67}" presName="compNode" presStyleCnt="0"/>
      <dgm:spPr/>
    </dgm:pt>
    <dgm:pt modelId="{8D6F6D04-D83F-4497-93CF-380FEB3458BA}" type="pres">
      <dgm:prSet presAssocID="{05FF3DCE-4470-43A7-A095-1ACA9E2B5B67}" presName="bgRect" presStyleLbl="bgShp" presStyleIdx="0" presStyleCnt="9"/>
      <dgm:spPr/>
    </dgm:pt>
    <dgm:pt modelId="{B7F70D34-3933-4667-99FE-BA200CF55D39}" type="pres">
      <dgm:prSet presAssocID="{05FF3DCE-4470-43A7-A095-1ACA9E2B5B67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900A6F8-F48A-4932-B84B-E029B73A22CD}" type="pres">
      <dgm:prSet presAssocID="{05FF3DCE-4470-43A7-A095-1ACA9E2B5B67}" presName="spaceRect" presStyleCnt="0"/>
      <dgm:spPr/>
    </dgm:pt>
    <dgm:pt modelId="{2F502F36-A4BE-4474-B5A2-01EF9F18C74A}" type="pres">
      <dgm:prSet presAssocID="{05FF3DCE-4470-43A7-A095-1ACA9E2B5B67}" presName="parTx" presStyleLbl="revTx" presStyleIdx="0" presStyleCnt="13">
        <dgm:presLayoutVars>
          <dgm:chMax val="0"/>
          <dgm:chPref val="0"/>
        </dgm:presLayoutVars>
      </dgm:prSet>
      <dgm:spPr/>
    </dgm:pt>
    <dgm:pt modelId="{85C62BEE-57E6-4C07-865F-2CC4591D6F15}" type="pres">
      <dgm:prSet presAssocID="{B2C3B1C5-4CBC-4BD7-8566-003D9C1BB0A4}" presName="sibTrans" presStyleCnt="0"/>
      <dgm:spPr/>
    </dgm:pt>
    <dgm:pt modelId="{07B34497-F7DE-467F-B17D-0B016E86F099}" type="pres">
      <dgm:prSet presAssocID="{EFD5F2C2-A538-4364-B0C8-30332F663E14}" presName="compNode" presStyleCnt="0"/>
      <dgm:spPr/>
    </dgm:pt>
    <dgm:pt modelId="{E2E00EA7-A5EE-4695-A80F-3BB38E3E2701}" type="pres">
      <dgm:prSet presAssocID="{EFD5F2C2-A538-4364-B0C8-30332F663E14}" presName="bgRect" presStyleLbl="bgShp" presStyleIdx="1" presStyleCnt="9"/>
      <dgm:spPr/>
    </dgm:pt>
    <dgm:pt modelId="{11AE5FAA-1422-406C-A26C-550BFD700450}" type="pres">
      <dgm:prSet presAssocID="{EFD5F2C2-A538-4364-B0C8-30332F663E14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FFC920D-4AF3-4448-8B05-2D04704F485B}" type="pres">
      <dgm:prSet presAssocID="{EFD5F2C2-A538-4364-B0C8-30332F663E14}" presName="spaceRect" presStyleCnt="0"/>
      <dgm:spPr/>
    </dgm:pt>
    <dgm:pt modelId="{6EE6D8E2-5328-4822-917C-05BA8A9A44BF}" type="pres">
      <dgm:prSet presAssocID="{EFD5F2C2-A538-4364-B0C8-30332F663E14}" presName="parTx" presStyleLbl="revTx" presStyleIdx="1" presStyleCnt="13">
        <dgm:presLayoutVars>
          <dgm:chMax val="0"/>
          <dgm:chPref val="0"/>
        </dgm:presLayoutVars>
      </dgm:prSet>
      <dgm:spPr/>
    </dgm:pt>
    <dgm:pt modelId="{2F2846E1-440D-4B82-9960-E5F42E4DF536}" type="pres">
      <dgm:prSet presAssocID="{337D3113-24CC-478B-8C35-208675852EBD}" presName="sibTrans" presStyleCnt="0"/>
      <dgm:spPr/>
    </dgm:pt>
    <dgm:pt modelId="{E8546386-6489-4AF1-950A-60B0D0B71B56}" type="pres">
      <dgm:prSet presAssocID="{2DD4179F-71CE-4C49-A8BD-CC3FC0EBA989}" presName="compNode" presStyleCnt="0"/>
      <dgm:spPr/>
    </dgm:pt>
    <dgm:pt modelId="{3D87BB3C-C49F-4857-999A-47366A376170}" type="pres">
      <dgm:prSet presAssocID="{2DD4179F-71CE-4C49-A8BD-CC3FC0EBA989}" presName="bgRect" presStyleLbl="bgShp" presStyleIdx="2" presStyleCnt="9"/>
      <dgm:spPr/>
    </dgm:pt>
    <dgm:pt modelId="{9D666497-E15B-4CE9-A08C-C01835BEC96D}" type="pres">
      <dgm:prSet presAssocID="{2DD4179F-71CE-4C49-A8BD-CC3FC0EBA989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3239085-A4FB-4FC9-8AAF-BC8C77D51458}" type="pres">
      <dgm:prSet presAssocID="{2DD4179F-71CE-4C49-A8BD-CC3FC0EBA989}" presName="spaceRect" presStyleCnt="0"/>
      <dgm:spPr/>
    </dgm:pt>
    <dgm:pt modelId="{A21F41E9-0280-426A-9FA1-B1EA960BA019}" type="pres">
      <dgm:prSet presAssocID="{2DD4179F-71CE-4C49-A8BD-CC3FC0EBA989}" presName="parTx" presStyleLbl="revTx" presStyleIdx="2" presStyleCnt="13">
        <dgm:presLayoutVars>
          <dgm:chMax val="0"/>
          <dgm:chPref val="0"/>
        </dgm:presLayoutVars>
      </dgm:prSet>
      <dgm:spPr/>
    </dgm:pt>
    <dgm:pt modelId="{F8C263CB-638B-4509-B9F4-660FCF2314A4}" type="pres">
      <dgm:prSet presAssocID="{9E8EE088-5743-4113-AC35-D3F314023CB1}" presName="sibTrans" presStyleCnt="0"/>
      <dgm:spPr/>
    </dgm:pt>
    <dgm:pt modelId="{80358B1E-6967-4E98-B6FF-53D11E23817B}" type="pres">
      <dgm:prSet presAssocID="{7D5FA703-EB65-4C39-9817-501586E99F8F}" presName="compNode" presStyleCnt="0"/>
      <dgm:spPr/>
    </dgm:pt>
    <dgm:pt modelId="{21184396-5797-4DA7-A8DF-7FA7EFE0AB53}" type="pres">
      <dgm:prSet presAssocID="{7D5FA703-EB65-4C39-9817-501586E99F8F}" presName="bgRect" presStyleLbl="bgShp" presStyleIdx="3" presStyleCnt="9"/>
      <dgm:spPr/>
    </dgm:pt>
    <dgm:pt modelId="{E43B60D5-94D8-4B88-A20A-5458B46502AC}" type="pres">
      <dgm:prSet presAssocID="{7D5FA703-EB65-4C39-9817-501586E99F8F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7507D1C3-FFAE-4C2C-8AD7-496F6D8353B6}" type="pres">
      <dgm:prSet presAssocID="{7D5FA703-EB65-4C39-9817-501586E99F8F}" presName="spaceRect" presStyleCnt="0"/>
      <dgm:spPr/>
    </dgm:pt>
    <dgm:pt modelId="{3CBA0A53-186C-48CB-8EC7-86417296149E}" type="pres">
      <dgm:prSet presAssocID="{7D5FA703-EB65-4C39-9817-501586E99F8F}" presName="parTx" presStyleLbl="revTx" presStyleIdx="3" presStyleCnt="13">
        <dgm:presLayoutVars>
          <dgm:chMax val="0"/>
          <dgm:chPref val="0"/>
        </dgm:presLayoutVars>
      </dgm:prSet>
      <dgm:spPr/>
    </dgm:pt>
    <dgm:pt modelId="{CCC5C9D0-7C97-4BE2-A1FD-B140661D0271}" type="pres">
      <dgm:prSet presAssocID="{7D5FA703-EB65-4C39-9817-501586E99F8F}" presName="desTx" presStyleLbl="revTx" presStyleIdx="4" presStyleCnt="13">
        <dgm:presLayoutVars/>
      </dgm:prSet>
      <dgm:spPr/>
    </dgm:pt>
    <dgm:pt modelId="{707870AA-E9F2-4DA9-98C2-51359C3195CA}" type="pres">
      <dgm:prSet presAssocID="{774B8A50-C70C-4A29-A930-A923FE20F90B}" presName="sibTrans" presStyleCnt="0"/>
      <dgm:spPr/>
    </dgm:pt>
    <dgm:pt modelId="{E54571C6-0312-4E2A-9412-46477D9A3EF8}" type="pres">
      <dgm:prSet presAssocID="{448E356D-69D0-46CC-83C6-7E7E7ABC6061}" presName="compNode" presStyleCnt="0"/>
      <dgm:spPr/>
    </dgm:pt>
    <dgm:pt modelId="{CB18F20A-B803-4765-BB90-D0C21229ACA3}" type="pres">
      <dgm:prSet presAssocID="{448E356D-69D0-46CC-83C6-7E7E7ABC6061}" presName="bgRect" presStyleLbl="bgShp" presStyleIdx="4" presStyleCnt="9"/>
      <dgm:spPr/>
    </dgm:pt>
    <dgm:pt modelId="{46D3776F-9F72-4E60-8856-55EDB409A5AD}" type="pres">
      <dgm:prSet presAssocID="{448E356D-69D0-46CC-83C6-7E7E7ABC6061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083F85E-C86D-47F9-B9F6-11794C6D3855}" type="pres">
      <dgm:prSet presAssocID="{448E356D-69D0-46CC-83C6-7E7E7ABC6061}" presName="spaceRect" presStyleCnt="0"/>
      <dgm:spPr/>
    </dgm:pt>
    <dgm:pt modelId="{A43CDD8C-69AB-487F-BE08-32F984D26B3A}" type="pres">
      <dgm:prSet presAssocID="{448E356D-69D0-46CC-83C6-7E7E7ABC6061}" presName="parTx" presStyleLbl="revTx" presStyleIdx="5" presStyleCnt="13">
        <dgm:presLayoutVars>
          <dgm:chMax val="0"/>
          <dgm:chPref val="0"/>
        </dgm:presLayoutVars>
      </dgm:prSet>
      <dgm:spPr/>
    </dgm:pt>
    <dgm:pt modelId="{69EA6E67-1F4D-47AF-A74D-6CA97AA794C3}" type="pres">
      <dgm:prSet presAssocID="{448E356D-69D0-46CC-83C6-7E7E7ABC6061}" presName="desTx" presStyleLbl="revTx" presStyleIdx="6" presStyleCnt="13">
        <dgm:presLayoutVars/>
      </dgm:prSet>
      <dgm:spPr/>
    </dgm:pt>
    <dgm:pt modelId="{0EB7A633-7BCF-46FD-9E3F-5D4C6958AECB}" type="pres">
      <dgm:prSet presAssocID="{EB50AF54-D8C6-4DFA-840A-9740E0DE3D50}" presName="sibTrans" presStyleCnt="0"/>
      <dgm:spPr/>
    </dgm:pt>
    <dgm:pt modelId="{FBB5F7AE-37DD-41CB-8A17-E2CB677C0783}" type="pres">
      <dgm:prSet presAssocID="{F9271721-3FDF-4E3F-A514-05878924C866}" presName="compNode" presStyleCnt="0"/>
      <dgm:spPr/>
    </dgm:pt>
    <dgm:pt modelId="{39C89956-3458-4353-BA87-42287B4D9D9F}" type="pres">
      <dgm:prSet presAssocID="{F9271721-3FDF-4E3F-A514-05878924C866}" presName="bgRect" presStyleLbl="bgShp" presStyleIdx="5" presStyleCnt="9"/>
      <dgm:spPr/>
    </dgm:pt>
    <dgm:pt modelId="{3BBBE433-2D13-42C9-86D6-9AFFA8963055}" type="pres">
      <dgm:prSet presAssocID="{F9271721-3FDF-4E3F-A514-05878924C866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B6656C12-8520-4564-9669-294EB2D99F3E}" type="pres">
      <dgm:prSet presAssocID="{F9271721-3FDF-4E3F-A514-05878924C866}" presName="spaceRect" presStyleCnt="0"/>
      <dgm:spPr/>
    </dgm:pt>
    <dgm:pt modelId="{08E11245-A69B-452A-889E-030E989CE6EC}" type="pres">
      <dgm:prSet presAssocID="{F9271721-3FDF-4E3F-A514-05878924C866}" presName="parTx" presStyleLbl="revTx" presStyleIdx="7" presStyleCnt="13">
        <dgm:presLayoutVars>
          <dgm:chMax val="0"/>
          <dgm:chPref val="0"/>
        </dgm:presLayoutVars>
      </dgm:prSet>
      <dgm:spPr/>
    </dgm:pt>
    <dgm:pt modelId="{05B0464C-2061-411E-80A6-68BA4C49256A}" type="pres">
      <dgm:prSet presAssocID="{F9271721-3FDF-4E3F-A514-05878924C866}" presName="desTx" presStyleLbl="revTx" presStyleIdx="8" presStyleCnt="13">
        <dgm:presLayoutVars/>
      </dgm:prSet>
      <dgm:spPr/>
    </dgm:pt>
    <dgm:pt modelId="{4661A94B-7324-41F3-A961-901CB16B61BA}" type="pres">
      <dgm:prSet presAssocID="{4B889A4B-3ADB-47A6-B12C-A158A19DD144}" presName="sibTrans" presStyleCnt="0"/>
      <dgm:spPr/>
    </dgm:pt>
    <dgm:pt modelId="{67CF0257-ACD3-42EF-8351-40B8E0AB168D}" type="pres">
      <dgm:prSet presAssocID="{AD7971BD-FA61-444C-95B7-71656096A88C}" presName="compNode" presStyleCnt="0"/>
      <dgm:spPr/>
    </dgm:pt>
    <dgm:pt modelId="{6F5BA986-203B-48CD-B8A9-4B7D5AE6476C}" type="pres">
      <dgm:prSet presAssocID="{AD7971BD-FA61-444C-95B7-71656096A88C}" presName="bgRect" presStyleLbl="bgShp" presStyleIdx="6" presStyleCnt="9"/>
      <dgm:spPr/>
    </dgm:pt>
    <dgm:pt modelId="{36EBF7B6-C3A0-4691-A71A-D8EBDBC89776}" type="pres">
      <dgm:prSet presAssocID="{AD7971BD-FA61-444C-95B7-71656096A88C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EF8C7342-0499-4A5B-937C-57F7183D1B9E}" type="pres">
      <dgm:prSet presAssocID="{AD7971BD-FA61-444C-95B7-71656096A88C}" presName="spaceRect" presStyleCnt="0"/>
      <dgm:spPr/>
    </dgm:pt>
    <dgm:pt modelId="{B6EF5CD6-78F0-4966-8E0E-FD23B1D54887}" type="pres">
      <dgm:prSet presAssocID="{AD7971BD-FA61-444C-95B7-71656096A88C}" presName="parTx" presStyleLbl="revTx" presStyleIdx="9" presStyleCnt="13">
        <dgm:presLayoutVars>
          <dgm:chMax val="0"/>
          <dgm:chPref val="0"/>
        </dgm:presLayoutVars>
      </dgm:prSet>
      <dgm:spPr/>
    </dgm:pt>
    <dgm:pt modelId="{1FEB3A67-BD5D-4AC1-B0B7-60171B0E6CD7}" type="pres">
      <dgm:prSet presAssocID="{AD7971BD-FA61-444C-95B7-71656096A88C}" presName="desTx" presStyleLbl="revTx" presStyleIdx="10" presStyleCnt="13">
        <dgm:presLayoutVars/>
      </dgm:prSet>
      <dgm:spPr/>
    </dgm:pt>
    <dgm:pt modelId="{C7BF6E2C-422A-467A-8045-D7D3873706F9}" type="pres">
      <dgm:prSet presAssocID="{C6BDB65F-A242-4BC2-A6F1-1678854EBD5F}" presName="sibTrans" presStyleCnt="0"/>
      <dgm:spPr/>
    </dgm:pt>
    <dgm:pt modelId="{E181BADF-FE78-C94C-8346-0CAA279B072F}" type="pres">
      <dgm:prSet presAssocID="{49F02096-E1B7-E344-81F5-F4E4A159146A}" presName="compNode" presStyleCnt="0"/>
      <dgm:spPr/>
    </dgm:pt>
    <dgm:pt modelId="{89A100B0-A07E-0B43-8C58-7BA29800A90C}" type="pres">
      <dgm:prSet presAssocID="{49F02096-E1B7-E344-81F5-F4E4A159146A}" presName="bgRect" presStyleLbl="bgShp" presStyleIdx="7" presStyleCnt="9"/>
      <dgm:spPr/>
    </dgm:pt>
    <dgm:pt modelId="{4A481995-8AFF-2143-BB0C-D2DBFFCE8B01}" type="pres">
      <dgm:prSet presAssocID="{49F02096-E1B7-E344-81F5-F4E4A159146A}" presName="iconRect" presStyleLbl="node1" presStyleIdx="7" presStyleCnt="9"/>
      <dgm:spPr/>
    </dgm:pt>
    <dgm:pt modelId="{565DB256-97C7-6742-8D03-56E739F30C0F}" type="pres">
      <dgm:prSet presAssocID="{49F02096-E1B7-E344-81F5-F4E4A159146A}" presName="spaceRect" presStyleCnt="0"/>
      <dgm:spPr/>
    </dgm:pt>
    <dgm:pt modelId="{ADA565C5-5863-EB4F-915B-B32F2F9187BF}" type="pres">
      <dgm:prSet presAssocID="{49F02096-E1B7-E344-81F5-F4E4A159146A}" presName="parTx" presStyleLbl="revTx" presStyleIdx="11" presStyleCnt="13">
        <dgm:presLayoutVars>
          <dgm:chMax val="0"/>
          <dgm:chPref val="0"/>
        </dgm:presLayoutVars>
      </dgm:prSet>
      <dgm:spPr/>
    </dgm:pt>
    <dgm:pt modelId="{9177E9D9-AF1E-F943-AF6E-6D2767E9A8CD}" type="pres">
      <dgm:prSet presAssocID="{E86C910D-1400-6345-A9EA-0407AA5DFEAF}" presName="sibTrans" presStyleCnt="0"/>
      <dgm:spPr/>
    </dgm:pt>
    <dgm:pt modelId="{734D1951-B247-44E9-AEAE-154960B2F720}" type="pres">
      <dgm:prSet presAssocID="{A95E78AF-1D1C-4503-A370-47EA3B27252F}" presName="compNode" presStyleCnt="0"/>
      <dgm:spPr/>
    </dgm:pt>
    <dgm:pt modelId="{5BD4BBE3-7210-4C62-A0CD-999EF1DDBA28}" type="pres">
      <dgm:prSet presAssocID="{A95E78AF-1D1C-4503-A370-47EA3B27252F}" presName="bgRect" presStyleLbl="bgShp" presStyleIdx="8" presStyleCnt="9"/>
      <dgm:spPr/>
    </dgm:pt>
    <dgm:pt modelId="{79BD759D-482A-48AF-A3AB-BB126582F372}" type="pres">
      <dgm:prSet presAssocID="{A95E78AF-1D1C-4503-A370-47EA3B27252F}" presName="iconRect" presStyleLbl="node1" presStyleIdx="8" presStyleCnt="9"/>
      <dgm:spPr>
        <a:ln>
          <a:noFill/>
        </a:ln>
      </dgm:spPr>
    </dgm:pt>
    <dgm:pt modelId="{01723C50-B37B-4FF6-A1B2-17D55529D8A4}" type="pres">
      <dgm:prSet presAssocID="{A95E78AF-1D1C-4503-A370-47EA3B27252F}" presName="spaceRect" presStyleCnt="0"/>
      <dgm:spPr/>
    </dgm:pt>
    <dgm:pt modelId="{4FDCD2E1-46D9-402A-9986-650C861F6D24}" type="pres">
      <dgm:prSet presAssocID="{A95E78AF-1D1C-4503-A370-47EA3B27252F}" presName="parTx" presStyleLbl="revTx" presStyleIdx="12" presStyleCnt="13">
        <dgm:presLayoutVars>
          <dgm:chMax val="0"/>
          <dgm:chPref val="0"/>
        </dgm:presLayoutVars>
      </dgm:prSet>
      <dgm:spPr/>
    </dgm:pt>
  </dgm:ptLst>
  <dgm:cxnLst>
    <dgm:cxn modelId="{D898F902-0117-470F-BC06-EEAB6546527B}" type="presOf" srcId="{EC4ECB99-8542-48D1-9FDA-9E60EF18AC2C}" destId="{CCC5C9D0-7C97-4BE2-A1FD-B140661D0271}" srcOrd="0" destOrd="0" presId="urn:microsoft.com/office/officeart/2018/2/layout/IconVerticalSolidList"/>
    <dgm:cxn modelId="{521F0506-8D9E-4046-B55D-F016DA222ECD}" type="presOf" srcId="{F9271721-3FDF-4E3F-A514-05878924C866}" destId="{08E11245-A69B-452A-889E-030E989CE6EC}" srcOrd="0" destOrd="0" presId="urn:microsoft.com/office/officeart/2018/2/layout/IconVerticalSolidList"/>
    <dgm:cxn modelId="{7611951F-F930-41D7-94A9-E362D8CE092F}" srcId="{F9271721-3FDF-4E3F-A514-05878924C866}" destId="{361DF0BB-FEE2-4A67-B483-A0E43BFA7295}" srcOrd="0" destOrd="0" parTransId="{3E4D328A-6CB8-40B9-A1F6-4B79B41673B3}" sibTransId="{EEB4CE64-EB77-46C6-B361-AFA72377B31D}"/>
    <dgm:cxn modelId="{66A94D27-4DD7-4FDE-89E1-115AD6A5D3F2}" type="presOf" srcId="{448E356D-69D0-46CC-83C6-7E7E7ABC6061}" destId="{A43CDD8C-69AB-487F-BE08-32F984D26B3A}" srcOrd="0" destOrd="0" presId="urn:microsoft.com/office/officeart/2018/2/layout/IconVerticalSolidList"/>
    <dgm:cxn modelId="{FEDAEF2F-B7A1-40CC-8F98-261F327F0034}" type="presOf" srcId="{361DF0BB-FEE2-4A67-B483-A0E43BFA7295}" destId="{05B0464C-2061-411E-80A6-68BA4C49256A}" srcOrd="0" destOrd="0" presId="urn:microsoft.com/office/officeart/2018/2/layout/IconVerticalSolidList"/>
    <dgm:cxn modelId="{B1AE9936-F7D5-44F0-BC6A-AF0440ABB2F8}" type="presOf" srcId="{A13E6BE0-3E82-4AAB-A4BE-2743D02CE3F4}" destId="{69EA6E67-1F4D-47AF-A74D-6CA97AA794C3}" srcOrd="0" destOrd="0" presId="urn:microsoft.com/office/officeart/2018/2/layout/IconVerticalSolidList"/>
    <dgm:cxn modelId="{7861EA63-6124-42EB-971D-40045728BCB4}" type="presOf" srcId="{AD7971BD-FA61-444C-95B7-71656096A88C}" destId="{B6EF5CD6-78F0-4966-8E0E-FD23B1D54887}" srcOrd="0" destOrd="0" presId="urn:microsoft.com/office/officeart/2018/2/layout/IconVerticalSolidList"/>
    <dgm:cxn modelId="{73B07864-27F8-4386-9FBB-C3E5F713192F}" srcId="{8172D06F-86E9-43D8-B529-8D3267C9A8F4}" destId="{EFD5F2C2-A538-4364-B0C8-30332F663E14}" srcOrd="1" destOrd="0" parTransId="{DB4F2127-EB3C-488C-9411-0F582A17EA2E}" sibTransId="{337D3113-24CC-478B-8C35-208675852EBD}"/>
    <dgm:cxn modelId="{3D5D4165-FD89-4915-8FCD-99F57A1BAEBD}" type="presOf" srcId="{05FF3DCE-4470-43A7-A095-1ACA9E2B5B67}" destId="{2F502F36-A4BE-4474-B5A2-01EF9F18C74A}" srcOrd="0" destOrd="0" presId="urn:microsoft.com/office/officeart/2018/2/layout/IconVerticalSolidList"/>
    <dgm:cxn modelId="{275D1E68-A876-E34E-84F9-8B792ED09D86}" srcId="{AD7971BD-FA61-444C-95B7-71656096A88C}" destId="{60BBC2D4-1C17-2E44-A43E-2B1E22329F27}" srcOrd="1" destOrd="0" parTransId="{2379A7C9-D3E7-5A41-BBEE-4CB7ADB53A00}" sibTransId="{910180BB-FFF2-6343-AECE-DA0CD512C66F}"/>
    <dgm:cxn modelId="{ADA5096D-84FB-2447-B1B3-65B727DD2ACF}" type="presOf" srcId="{49F02096-E1B7-E344-81F5-F4E4A159146A}" destId="{ADA565C5-5863-EB4F-915B-B32F2F9187BF}" srcOrd="0" destOrd="0" presId="urn:microsoft.com/office/officeart/2018/2/layout/IconVerticalSolidList"/>
    <dgm:cxn modelId="{AB3A476D-04D8-2444-85C4-8EBB5F9510FE}" type="presOf" srcId="{60BBC2D4-1C17-2E44-A43E-2B1E22329F27}" destId="{1FEB3A67-BD5D-4AC1-B0B7-60171B0E6CD7}" srcOrd="0" destOrd="1" presId="urn:microsoft.com/office/officeart/2018/2/layout/IconVerticalSolidList"/>
    <dgm:cxn modelId="{E246504E-9518-EC40-B0FC-8E21925B601F}" srcId="{8172D06F-86E9-43D8-B529-8D3267C9A8F4}" destId="{49F02096-E1B7-E344-81F5-F4E4A159146A}" srcOrd="7" destOrd="0" parTransId="{EBFB7662-83E8-9B44-8963-9E81628EF131}" sibTransId="{E86C910D-1400-6345-A9EA-0407AA5DFEAF}"/>
    <dgm:cxn modelId="{36EA3355-6794-429F-8BDB-312020ED2632}" srcId="{8172D06F-86E9-43D8-B529-8D3267C9A8F4}" destId="{AD7971BD-FA61-444C-95B7-71656096A88C}" srcOrd="6" destOrd="0" parTransId="{4EA7BE6D-24E0-45A5-A10D-47EB1741A8FB}" sibTransId="{C6BDB65F-A242-4BC2-A6F1-1678854EBD5F}"/>
    <dgm:cxn modelId="{80AD0F78-BF91-4398-AD99-F74773FA9DEC}" type="presOf" srcId="{A95E78AF-1D1C-4503-A370-47EA3B27252F}" destId="{4FDCD2E1-46D9-402A-9986-650C861F6D24}" srcOrd="0" destOrd="0" presId="urn:microsoft.com/office/officeart/2018/2/layout/IconVerticalSolidList"/>
    <dgm:cxn modelId="{C57B5458-E150-4E8F-90EA-BD998991CB62}" type="presOf" srcId="{7D5FA703-EB65-4C39-9817-501586E99F8F}" destId="{3CBA0A53-186C-48CB-8EC7-86417296149E}" srcOrd="0" destOrd="0" presId="urn:microsoft.com/office/officeart/2018/2/layout/IconVerticalSolidList"/>
    <dgm:cxn modelId="{FD6C1659-CE9E-47FE-9820-040BF4E8082B}" srcId="{448E356D-69D0-46CC-83C6-7E7E7ABC6061}" destId="{A13E6BE0-3E82-4AAB-A4BE-2743D02CE3F4}" srcOrd="0" destOrd="0" parTransId="{3322AA68-26E2-4205-A65C-3F996184AF1D}" sibTransId="{0859F67F-9300-4453-A3EE-483F0F4DD75B}"/>
    <dgm:cxn modelId="{936C3179-D1B2-479F-B5A0-B2F4D3894EB9}" type="presOf" srcId="{8172D06F-86E9-43D8-B529-8D3267C9A8F4}" destId="{84276B44-DCDE-480D-989A-6CF1735E8ECD}" srcOrd="0" destOrd="0" presId="urn:microsoft.com/office/officeart/2018/2/layout/IconVerticalSolidList"/>
    <dgm:cxn modelId="{549F7782-DE0B-4DEA-93B4-5F761FC94EB1}" srcId="{8172D06F-86E9-43D8-B529-8D3267C9A8F4}" destId="{F9271721-3FDF-4E3F-A514-05878924C866}" srcOrd="5" destOrd="0" parTransId="{72EE17EE-D5FA-4CF9-8EAC-75ED976ED804}" sibTransId="{4B889A4B-3ADB-47A6-B12C-A158A19DD144}"/>
    <dgm:cxn modelId="{538E8D8D-1FFC-4C8F-8CB5-1D339EBC10C6}" type="presOf" srcId="{BDA87A34-E9E0-4E25-A701-888F56BC55C1}" destId="{1FEB3A67-BD5D-4AC1-B0B7-60171B0E6CD7}" srcOrd="0" destOrd="0" presId="urn:microsoft.com/office/officeart/2018/2/layout/IconVerticalSolidList"/>
    <dgm:cxn modelId="{56ABD98D-8518-4C9D-A35A-30A63276290A}" srcId="{8172D06F-86E9-43D8-B529-8D3267C9A8F4}" destId="{A95E78AF-1D1C-4503-A370-47EA3B27252F}" srcOrd="8" destOrd="0" parTransId="{F9B4B3FE-3150-4281-9A18-6B47DFE3204A}" sibTransId="{BD0A55B6-740A-4AC4-AF46-9CA5FDD10C1A}"/>
    <dgm:cxn modelId="{FBEA9FB6-ED67-479C-B994-55C0F5370A54}" srcId="{8172D06F-86E9-43D8-B529-8D3267C9A8F4}" destId="{2DD4179F-71CE-4C49-A8BD-CC3FC0EBA989}" srcOrd="2" destOrd="0" parTransId="{086E6F4B-5FEA-4060-BB30-061B2DEB8F72}" sibTransId="{9E8EE088-5743-4113-AC35-D3F314023CB1}"/>
    <dgm:cxn modelId="{88EE69BF-472D-4F15-A845-B75830046815}" type="presOf" srcId="{2DD4179F-71CE-4C49-A8BD-CC3FC0EBA989}" destId="{A21F41E9-0280-426A-9FA1-B1EA960BA019}" srcOrd="0" destOrd="0" presId="urn:microsoft.com/office/officeart/2018/2/layout/IconVerticalSolidList"/>
    <dgm:cxn modelId="{C499E2C8-B6EC-46C1-9BD9-873C51BD9719}" srcId="{8172D06F-86E9-43D8-B529-8D3267C9A8F4}" destId="{448E356D-69D0-46CC-83C6-7E7E7ABC6061}" srcOrd="4" destOrd="0" parTransId="{FCA198A2-46F0-48E4-8880-50AE055672F2}" sibTransId="{EB50AF54-D8C6-4DFA-840A-9740E0DE3D50}"/>
    <dgm:cxn modelId="{22DAD3C9-1BA7-4324-AFDD-3E9BF13067C4}" srcId="{8172D06F-86E9-43D8-B529-8D3267C9A8F4}" destId="{7D5FA703-EB65-4C39-9817-501586E99F8F}" srcOrd="3" destOrd="0" parTransId="{0245DF73-3CEE-43E1-9B7A-50486E10C837}" sibTransId="{774B8A50-C70C-4A29-A930-A923FE20F90B}"/>
    <dgm:cxn modelId="{F5993DD8-9604-46F6-BEDB-6C521FEFDBC6}" srcId="{AD7971BD-FA61-444C-95B7-71656096A88C}" destId="{BDA87A34-E9E0-4E25-A701-888F56BC55C1}" srcOrd="0" destOrd="0" parTransId="{1C0FB837-114D-4394-B019-19963CEC5662}" sibTransId="{F5DA5E72-C1B1-4A5D-9257-95EE26992478}"/>
    <dgm:cxn modelId="{70BF50E1-994C-457E-8E22-BBC9B79E177B}" srcId="{8172D06F-86E9-43D8-B529-8D3267C9A8F4}" destId="{05FF3DCE-4470-43A7-A095-1ACA9E2B5B67}" srcOrd="0" destOrd="0" parTransId="{DF93F7C1-FFC9-46EA-A570-C122D0CC21D7}" sibTransId="{B2C3B1C5-4CBC-4BD7-8566-003D9C1BB0A4}"/>
    <dgm:cxn modelId="{1547C9E5-6225-4181-B72F-68CDC400051C}" srcId="{7D5FA703-EB65-4C39-9817-501586E99F8F}" destId="{EC4ECB99-8542-48D1-9FDA-9E60EF18AC2C}" srcOrd="0" destOrd="0" parTransId="{1A4D22CC-1400-4761-8094-699CEC4F1814}" sibTransId="{FB9F74CF-3E40-4767-973F-83A888532C7E}"/>
    <dgm:cxn modelId="{19A716EF-7161-4711-9BEF-EECC5682E723}" type="presOf" srcId="{EFD5F2C2-A538-4364-B0C8-30332F663E14}" destId="{6EE6D8E2-5328-4822-917C-05BA8A9A44BF}" srcOrd="0" destOrd="0" presId="urn:microsoft.com/office/officeart/2018/2/layout/IconVerticalSolidList"/>
    <dgm:cxn modelId="{77A73EBF-1957-4FED-A58E-F145792D12AD}" type="presParOf" srcId="{84276B44-DCDE-480D-989A-6CF1735E8ECD}" destId="{8E860A00-D98A-4054-A70C-9E17BF2C34CE}" srcOrd="0" destOrd="0" presId="urn:microsoft.com/office/officeart/2018/2/layout/IconVerticalSolidList"/>
    <dgm:cxn modelId="{52FA4A4C-B4CA-44EF-A057-A06E0ED9EC89}" type="presParOf" srcId="{8E860A00-D98A-4054-A70C-9E17BF2C34CE}" destId="{8D6F6D04-D83F-4497-93CF-380FEB3458BA}" srcOrd="0" destOrd="0" presId="urn:microsoft.com/office/officeart/2018/2/layout/IconVerticalSolidList"/>
    <dgm:cxn modelId="{7080AAF2-9978-42BA-98B0-34C4239E6BD6}" type="presParOf" srcId="{8E860A00-D98A-4054-A70C-9E17BF2C34CE}" destId="{B7F70D34-3933-4667-99FE-BA200CF55D39}" srcOrd="1" destOrd="0" presId="urn:microsoft.com/office/officeart/2018/2/layout/IconVerticalSolidList"/>
    <dgm:cxn modelId="{E39EEE27-70CD-4AB9-83A0-8D66EA2BE5FF}" type="presParOf" srcId="{8E860A00-D98A-4054-A70C-9E17BF2C34CE}" destId="{6900A6F8-F48A-4932-B84B-E029B73A22CD}" srcOrd="2" destOrd="0" presId="urn:microsoft.com/office/officeart/2018/2/layout/IconVerticalSolidList"/>
    <dgm:cxn modelId="{96222EE7-E16E-419C-957C-F51EBD6FE1E9}" type="presParOf" srcId="{8E860A00-D98A-4054-A70C-9E17BF2C34CE}" destId="{2F502F36-A4BE-4474-B5A2-01EF9F18C74A}" srcOrd="3" destOrd="0" presId="urn:microsoft.com/office/officeart/2018/2/layout/IconVerticalSolidList"/>
    <dgm:cxn modelId="{1A0197E3-4689-413F-8D8D-06843045FFDF}" type="presParOf" srcId="{84276B44-DCDE-480D-989A-6CF1735E8ECD}" destId="{85C62BEE-57E6-4C07-865F-2CC4591D6F15}" srcOrd="1" destOrd="0" presId="urn:microsoft.com/office/officeart/2018/2/layout/IconVerticalSolidList"/>
    <dgm:cxn modelId="{CAB5300F-3A58-4FE6-AC32-79537C396B98}" type="presParOf" srcId="{84276B44-DCDE-480D-989A-6CF1735E8ECD}" destId="{07B34497-F7DE-467F-B17D-0B016E86F099}" srcOrd="2" destOrd="0" presId="urn:microsoft.com/office/officeart/2018/2/layout/IconVerticalSolidList"/>
    <dgm:cxn modelId="{234071A9-FF51-45E5-A286-2C233A69A7D6}" type="presParOf" srcId="{07B34497-F7DE-467F-B17D-0B016E86F099}" destId="{E2E00EA7-A5EE-4695-A80F-3BB38E3E2701}" srcOrd="0" destOrd="0" presId="urn:microsoft.com/office/officeart/2018/2/layout/IconVerticalSolidList"/>
    <dgm:cxn modelId="{3660B18D-28EF-41FB-81B9-646BEA623B37}" type="presParOf" srcId="{07B34497-F7DE-467F-B17D-0B016E86F099}" destId="{11AE5FAA-1422-406C-A26C-550BFD700450}" srcOrd="1" destOrd="0" presId="urn:microsoft.com/office/officeart/2018/2/layout/IconVerticalSolidList"/>
    <dgm:cxn modelId="{59DB7FCD-80C5-415B-863E-FB3AF0419DD2}" type="presParOf" srcId="{07B34497-F7DE-467F-B17D-0B016E86F099}" destId="{EFFC920D-4AF3-4448-8B05-2D04704F485B}" srcOrd="2" destOrd="0" presId="urn:microsoft.com/office/officeart/2018/2/layout/IconVerticalSolidList"/>
    <dgm:cxn modelId="{B6C3500A-FE25-428F-937A-4E5F0C50CE5F}" type="presParOf" srcId="{07B34497-F7DE-467F-B17D-0B016E86F099}" destId="{6EE6D8E2-5328-4822-917C-05BA8A9A44BF}" srcOrd="3" destOrd="0" presId="urn:microsoft.com/office/officeart/2018/2/layout/IconVerticalSolidList"/>
    <dgm:cxn modelId="{647ADA8C-1FA6-4BD9-BB02-BA4D8E8BD4B1}" type="presParOf" srcId="{84276B44-DCDE-480D-989A-6CF1735E8ECD}" destId="{2F2846E1-440D-4B82-9960-E5F42E4DF536}" srcOrd="3" destOrd="0" presId="urn:microsoft.com/office/officeart/2018/2/layout/IconVerticalSolidList"/>
    <dgm:cxn modelId="{5631D22A-841B-4E23-8E55-E4099926B5F9}" type="presParOf" srcId="{84276B44-DCDE-480D-989A-6CF1735E8ECD}" destId="{E8546386-6489-4AF1-950A-60B0D0B71B56}" srcOrd="4" destOrd="0" presId="urn:microsoft.com/office/officeart/2018/2/layout/IconVerticalSolidList"/>
    <dgm:cxn modelId="{C3BFB0BC-29E7-4F35-92CC-0881A981B005}" type="presParOf" srcId="{E8546386-6489-4AF1-950A-60B0D0B71B56}" destId="{3D87BB3C-C49F-4857-999A-47366A376170}" srcOrd="0" destOrd="0" presId="urn:microsoft.com/office/officeart/2018/2/layout/IconVerticalSolidList"/>
    <dgm:cxn modelId="{9FC9F88E-1B27-487B-B0BF-0787E7023381}" type="presParOf" srcId="{E8546386-6489-4AF1-950A-60B0D0B71B56}" destId="{9D666497-E15B-4CE9-A08C-C01835BEC96D}" srcOrd="1" destOrd="0" presId="urn:microsoft.com/office/officeart/2018/2/layout/IconVerticalSolidList"/>
    <dgm:cxn modelId="{F1497D4F-80D8-49F3-A2ED-3873FA8EB0E5}" type="presParOf" srcId="{E8546386-6489-4AF1-950A-60B0D0B71B56}" destId="{13239085-A4FB-4FC9-8AAF-BC8C77D51458}" srcOrd="2" destOrd="0" presId="urn:microsoft.com/office/officeart/2018/2/layout/IconVerticalSolidList"/>
    <dgm:cxn modelId="{BE3B0468-930A-4CF4-BC82-983ABD3C3FF2}" type="presParOf" srcId="{E8546386-6489-4AF1-950A-60B0D0B71B56}" destId="{A21F41E9-0280-426A-9FA1-B1EA960BA019}" srcOrd="3" destOrd="0" presId="urn:microsoft.com/office/officeart/2018/2/layout/IconVerticalSolidList"/>
    <dgm:cxn modelId="{15B1C8D7-1893-4EFE-8ED4-8A3CDCB78717}" type="presParOf" srcId="{84276B44-DCDE-480D-989A-6CF1735E8ECD}" destId="{F8C263CB-638B-4509-B9F4-660FCF2314A4}" srcOrd="5" destOrd="0" presId="urn:microsoft.com/office/officeart/2018/2/layout/IconVerticalSolidList"/>
    <dgm:cxn modelId="{75A0622B-1793-4F02-B1A0-AB37EA4744AD}" type="presParOf" srcId="{84276B44-DCDE-480D-989A-6CF1735E8ECD}" destId="{80358B1E-6967-4E98-B6FF-53D11E23817B}" srcOrd="6" destOrd="0" presId="urn:microsoft.com/office/officeart/2018/2/layout/IconVerticalSolidList"/>
    <dgm:cxn modelId="{005ABB40-C11C-4A35-838A-474F9F900B59}" type="presParOf" srcId="{80358B1E-6967-4E98-B6FF-53D11E23817B}" destId="{21184396-5797-4DA7-A8DF-7FA7EFE0AB53}" srcOrd="0" destOrd="0" presId="urn:microsoft.com/office/officeart/2018/2/layout/IconVerticalSolidList"/>
    <dgm:cxn modelId="{40797561-544F-48CB-BF73-42C4194A0C6E}" type="presParOf" srcId="{80358B1E-6967-4E98-B6FF-53D11E23817B}" destId="{E43B60D5-94D8-4B88-A20A-5458B46502AC}" srcOrd="1" destOrd="0" presId="urn:microsoft.com/office/officeart/2018/2/layout/IconVerticalSolidList"/>
    <dgm:cxn modelId="{133D0B09-0F8C-47F5-BA78-982D5325F1D3}" type="presParOf" srcId="{80358B1E-6967-4E98-B6FF-53D11E23817B}" destId="{7507D1C3-FFAE-4C2C-8AD7-496F6D8353B6}" srcOrd="2" destOrd="0" presId="urn:microsoft.com/office/officeart/2018/2/layout/IconVerticalSolidList"/>
    <dgm:cxn modelId="{E2BF6282-421A-4F2B-A0F8-143ADB60A5CD}" type="presParOf" srcId="{80358B1E-6967-4E98-B6FF-53D11E23817B}" destId="{3CBA0A53-186C-48CB-8EC7-86417296149E}" srcOrd="3" destOrd="0" presId="urn:microsoft.com/office/officeart/2018/2/layout/IconVerticalSolidList"/>
    <dgm:cxn modelId="{E1387918-E1CE-4C5A-852B-9C0BC7260AE9}" type="presParOf" srcId="{80358B1E-6967-4E98-B6FF-53D11E23817B}" destId="{CCC5C9D0-7C97-4BE2-A1FD-B140661D0271}" srcOrd="4" destOrd="0" presId="urn:microsoft.com/office/officeart/2018/2/layout/IconVerticalSolidList"/>
    <dgm:cxn modelId="{E49D4C24-E5A4-41EC-BDDC-CB62BF6FE212}" type="presParOf" srcId="{84276B44-DCDE-480D-989A-6CF1735E8ECD}" destId="{707870AA-E9F2-4DA9-98C2-51359C3195CA}" srcOrd="7" destOrd="0" presId="urn:microsoft.com/office/officeart/2018/2/layout/IconVerticalSolidList"/>
    <dgm:cxn modelId="{9248FE54-FAE1-4AE9-B84B-57D944868EE9}" type="presParOf" srcId="{84276B44-DCDE-480D-989A-6CF1735E8ECD}" destId="{E54571C6-0312-4E2A-9412-46477D9A3EF8}" srcOrd="8" destOrd="0" presId="urn:microsoft.com/office/officeart/2018/2/layout/IconVerticalSolidList"/>
    <dgm:cxn modelId="{BD2E5890-4D03-46D2-9CC9-2C533234FC0E}" type="presParOf" srcId="{E54571C6-0312-4E2A-9412-46477D9A3EF8}" destId="{CB18F20A-B803-4765-BB90-D0C21229ACA3}" srcOrd="0" destOrd="0" presId="urn:microsoft.com/office/officeart/2018/2/layout/IconVerticalSolidList"/>
    <dgm:cxn modelId="{F509C5CD-5989-42A1-A3B2-562EEE9C224F}" type="presParOf" srcId="{E54571C6-0312-4E2A-9412-46477D9A3EF8}" destId="{46D3776F-9F72-4E60-8856-55EDB409A5AD}" srcOrd="1" destOrd="0" presId="urn:microsoft.com/office/officeart/2018/2/layout/IconVerticalSolidList"/>
    <dgm:cxn modelId="{7D243FD3-926E-40A7-9BA0-1B18344F878F}" type="presParOf" srcId="{E54571C6-0312-4E2A-9412-46477D9A3EF8}" destId="{D083F85E-C86D-47F9-B9F6-11794C6D3855}" srcOrd="2" destOrd="0" presId="urn:microsoft.com/office/officeart/2018/2/layout/IconVerticalSolidList"/>
    <dgm:cxn modelId="{630A3DA8-2A16-4FE5-B468-7C7C4D9E745D}" type="presParOf" srcId="{E54571C6-0312-4E2A-9412-46477D9A3EF8}" destId="{A43CDD8C-69AB-487F-BE08-32F984D26B3A}" srcOrd="3" destOrd="0" presId="urn:microsoft.com/office/officeart/2018/2/layout/IconVerticalSolidList"/>
    <dgm:cxn modelId="{27CC607F-F865-4737-A588-632EF1D1E797}" type="presParOf" srcId="{E54571C6-0312-4E2A-9412-46477D9A3EF8}" destId="{69EA6E67-1F4D-47AF-A74D-6CA97AA794C3}" srcOrd="4" destOrd="0" presId="urn:microsoft.com/office/officeart/2018/2/layout/IconVerticalSolidList"/>
    <dgm:cxn modelId="{DBD9A3A8-D24B-44F6-8371-DCADCC7EDDE5}" type="presParOf" srcId="{84276B44-DCDE-480D-989A-6CF1735E8ECD}" destId="{0EB7A633-7BCF-46FD-9E3F-5D4C6958AECB}" srcOrd="9" destOrd="0" presId="urn:microsoft.com/office/officeart/2018/2/layout/IconVerticalSolidList"/>
    <dgm:cxn modelId="{EB49F2AF-B72B-4F58-9D4E-A838039760E0}" type="presParOf" srcId="{84276B44-DCDE-480D-989A-6CF1735E8ECD}" destId="{FBB5F7AE-37DD-41CB-8A17-E2CB677C0783}" srcOrd="10" destOrd="0" presId="urn:microsoft.com/office/officeart/2018/2/layout/IconVerticalSolidList"/>
    <dgm:cxn modelId="{BF65A9FD-40F8-4C02-B40F-4B1855B97D18}" type="presParOf" srcId="{FBB5F7AE-37DD-41CB-8A17-E2CB677C0783}" destId="{39C89956-3458-4353-BA87-42287B4D9D9F}" srcOrd="0" destOrd="0" presId="urn:microsoft.com/office/officeart/2018/2/layout/IconVerticalSolidList"/>
    <dgm:cxn modelId="{AC68C99B-B70D-489B-83F1-6FF114104D12}" type="presParOf" srcId="{FBB5F7AE-37DD-41CB-8A17-E2CB677C0783}" destId="{3BBBE433-2D13-42C9-86D6-9AFFA8963055}" srcOrd="1" destOrd="0" presId="urn:microsoft.com/office/officeart/2018/2/layout/IconVerticalSolidList"/>
    <dgm:cxn modelId="{6BE464A9-BB2B-4CE2-9F9E-DFD790D1B762}" type="presParOf" srcId="{FBB5F7AE-37DD-41CB-8A17-E2CB677C0783}" destId="{B6656C12-8520-4564-9669-294EB2D99F3E}" srcOrd="2" destOrd="0" presId="urn:microsoft.com/office/officeart/2018/2/layout/IconVerticalSolidList"/>
    <dgm:cxn modelId="{E1B9EC76-6B81-43C7-A24A-388FEB6C1E5E}" type="presParOf" srcId="{FBB5F7AE-37DD-41CB-8A17-E2CB677C0783}" destId="{08E11245-A69B-452A-889E-030E989CE6EC}" srcOrd="3" destOrd="0" presId="urn:microsoft.com/office/officeart/2018/2/layout/IconVerticalSolidList"/>
    <dgm:cxn modelId="{37EF4209-9D99-4313-8974-C3B15094CE8A}" type="presParOf" srcId="{FBB5F7AE-37DD-41CB-8A17-E2CB677C0783}" destId="{05B0464C-2061-411E-80A6-68BA4C49256A}" srcOrd="4" destOrd="0" presId="urn:microsoft.com/office/officeart/2018/2/layout/IconVerticalSolidList"/>
    <dgm:cxn modelId="{EF1817D2-1991-4127-A34A-15F71AECD5C4}" type="presParOf" srcId="{84276B44-DCDE-480D-989A-6CF1735E8ECD}" destId="{4661A94B-7324-41F3-A961-901CB16B61BA}" srcOrd="11" destOrd="0" presId="urn:microsoft.com/office/officeart/2018/2/layout/IconVerticalSolidList"/>
    <dgm:cxn modelId="{96B7F79A-656D-434A-A807-E77534F30E1E}" type="presParOf" srcId="{84276B44-DCDE-480D-989A-6CF1735E8ECD}" destId="{67CF0257-ACD3-42EF-8351-40B8E0AB168D}" srcOrd="12" destOrd="0" presId="urn:microsoft.com/office/officeart/2018/2/layout/IconVerticalSolidList"/>
    <dgm:cxn modelId="{A50AAB03-5D48-4B1C-A158-DD9B9E71B9A0}" type="presParOf" srcId="{67CF0257-ACD3-42EF-8351-40B8E0AB168D}" destId="{6F5BA986-203B-48CD-B8A9-4B7D5AE6476C}" srcOrd="0" destOrd="0" presId="urn:microsoft.com/office/officeart/2018/2/layout/IconVerticalSolidList"/>
    <dgm:cxn modelId="{6A416C1F-E81F-4867-9926-F251DC615F21}" type="presParOf" srcId="{67CF0257-ACD3-42EF-8351-40B8E0AB168D}" destId="{36EBF7B6-C3A0-4691-A71A-D8EBDBC89776}" srcOrd="1" destOrd="0" presId="urn:microsoft.com/office/officeart/2018/2/layout/IconVerticalSolidList"/>
    <dgm:cxn modelId="{3C69C197-36EE-4C8F-8C3C-42E36E81ED32}" type="presParOf" srcId="{67CF0257-ACD3-42EF-8351-40B8E0AB168D}" destId="{EF8C7342-0499-4A5B-937C-57F7183D1B9E}" srcOrd="2" destOrd="0" presId="urn:microsoft.com/office/officeart/2018/2/layout/IconVerticalSolidList"/>
    <dgm:cxn modelId="{BF3992A9-5F32-488B-93D8-E12341D54F84}" type="presParOf" srcId="{67CF0257-ACD3-42EF-8351-40B8E0AB168D}" destId="{B6EF5CD6-78F0-4966-8E0E-FD23B1D54887}" srcOrd="3" destOrd="0" presId="urn:microsoft.com/office/officeart/2018/2/layout/IconVerticalSolidList"/>
    <dgm:cxn modelId="{562DF150-59AE-4F3F-AA06-CE9F6BB07DC8}" type="presParOf" srcId="{67CF0257-ACD3-42EF-8351-40B8E0AB168D}" destId="{1FEB3A67-BD5D-4AC1-B0B7-60171B0E6CD7}" srcOrd="4" destOrd="0" presId="urn:microsoft.com/office/officeart/2018/2/layout/IconVerticalSolidList"/>
    <dgm:cxn modelId="{AC6BF70A-6E0D-4428-BA5E-7A5343D739B3}" type="presParOf" srcId="{84276B44-DCDE-480D-989A-6CF1735E8ECD}" destId="{C7BF6E2C-422A-467A-8045-D7D3873706F9}" srcOrd="13" destOrd="0" presId="urn:microsoft.com/office/officeart/2018/2/layout/IconVerticalSolidList"/>
    <dgm:cxn modelId="{79E78B54-54E3-054F-86C1-7B1860D1F375}" type="presParOf" srcId="{84276B44-DCDE-480D-989A-6CF1735E8ECD}" destId="{E181BADF-FE78-C94C-8346-0CAA279B072F}" srcOrd="14" destOrd="0" presId="urn:microsoft.com/office/officeart/2018/2/layout/IconVerticalSolidList"/>
    <dgm:cxn modelId="{8E6238E0-DE74-224E-8214-C4B3C806B59B}" type="presParOf" srcId="{E181BADF-FE78-C94C-8346-0CAA279B072F}" destId="{89A100B0-A07E-0B43-8C58-7BA29800A90C}" srcOrd="0" destOrd="0" presId="urn:microsoft.com/office/officeart/2018/2/layout/IconVerticalSolidList"/>
    <dgm:cxn modelId="{2F190A63-6EE5-124A-9E1D-149A7A708CC1}" type="presParOf" srcId="{E181BADF-FE78-C94C-8346-0CAA279B072F}" destId="{4A481995-8AFF-2143-BB0C-D2DBFFCE8B01}" srcOrd="1" destOrd="0" presId="urn:microsoft.com/office/officeart/2018/2/layout/IconVerticalSolidList"/>
    <dgm:cxn modelId="{7A99F36F-FD6D-7044-8EAF-716165BA04A1}" type="presParOf" srcId="{E181BADF-FE78-C94C-8346-0CAA279B072F}" destId="{565DB256-97C7-6742-8D03-56E739F30C0F}" srcOrd="2" destOrd="0" presId="urn:microsoft.com/office/officeart/2018/2/layout/IconVerticalSolidList"/>
    <dgm:cxn modelId="{845E0466-2A99-6C43-AEF7-19B66E4367BA}" type="presParOf" srcId="{E181BADF-FE78-C94C-8346-0CAA279B072F}" destId="{ADA565C5-5863-EB4F-915B-B32F2F9187BF}" srcOrd="3" destOrd="0" presId="urn:microsoft.com/office/officeart/2018/2/layout/IconVerticalSolidList"/>
    <dgm:cxn modelId="{CE7CD0CD-97EE-FD45-A64A-879F70F4650F}" type="presParOf" srcId="{84276B44-DCDE-480D-989A-6CF1735E8ECD}" destId="{9177E9D9-AF1E-F943-AF6E-6D2767E9A8CD}" srcOrd="15" destOrd="0" presId="urn:microsoft.com/office/officeart/2018/2/layout/IconVerticalSolidList"/>
    <dgm:cxn modelId="{A93FADAB-0884-4E70-8A8C-2BF09C3156F6}" type="presParOf" srcId="{84276B44-DCDE-480D-989A-6CF1735E8ECD}" destId="{734D1951-B247-44E9-AEAE-154960B2F720}" srcOrd="16" destOrd="0" presId="urn:microsoft.com/office/officeart/2018/2/layout/IconVerticalSolidList"/>
    <dgm:cxn modelId="{8E2B8525-485D-45EC-8064-E2EDF24797F9}" type="presParOf" srcId="{734D1951-B247-44E9-AEAE-154960B2F720}" destId="{5BD4BBE3-7210-4C62-A0CD-999EF1DDBA28}" srcOrd="0" destOrd="0" presId="urn:microsoft.com/office/officeart/2018/2/layout/IconVerticalSolidList"/>
    <dgm:cxn modelId="{C296C39D-D22E-46BB-8E67-5045019C9FA6}" type="presParOf" srcId="{734D1951-B247-44E9-AEAE-154960B2F720}" destId="{79BD759D-482A-48AF-A3AB-BB126582F372}" srcOrd="1" destOrd="0" presId="urn:microsoft.com/office/officeart/2018/2/layout/IconVerticalSolidList"/>
    <dgm:cxn modelId="{8D16D541-1600-4B3F-9AF7-4648978B376A}" type="presParOf" srcId="{734D1951-B247-44E9-AEAE-154960B2F720}" destId="{01723C50-B37B-4FF6-A1B2-17D55529D8A4}" srcOrd="2" destOrd="0" presId="urn:microsoft.com/office/officeart/2018/2/layout/IconVerticalSolidList"/>
    <dgm:cxn modelId="{CF595BC5-3E14-4C88-B2EA-9CFD11046931}" type="presParOf" srcId="{734D1951-B247-44E9-AEAE-154960B2F720}" destId="{4FDCD2E1-46D9-402A-9986-650C861F6D2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F6D04-D83F-4497-93CF-380FEB3458BA}">
      <dsp:nvSpPr>
        <dsp:cNvPr id="0" name=""/>
        <dsp:cNvSpPr/>
      </dsp:nvSpPr>
      <dsp:spPr>
        <a:xfrm>
          <a:off x="0" y="5105"/>
          <a:ext cx="5906181" cy="4745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F70D34-3933-4667-99FE-BA200CF55D39}">
      <dsp:nvSpPr>
        <dsp:cNvPr id="0" name=""/>
        <dsp:cNvSpPr/>
      </dsp:nvSpPr>
      <dsp:spPr>
        <a:xfrm>
          <a:off x="143563" y="111888"/>
          <a:ext cx="261025" cy="2610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02F36-A4BE-4474-B5A2-01EF9F18C74A}">
      <dsp:nvSpPr>
        <dsp:cNvPr id="0" name=""/>
        <dsp:cNvSpPr/>
      </dsp:nvSpPr>
      <dsp:spPr>
        <a:xfrm>
          <a:off x="548153" y="5105"/>
          <a:ext cx="5357491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Theme (storyboard)</a:t>
          </a:r>
          <a:endParaRPr lang="en-US" sz="1400" kern="1200"/>
        </a:p>
      </dsp:txBody>
      <dsp:txXfrm>
        <a:off x="548153" y="5105"/>
        <a:ext cx="5357491" cy="474591"/>
      </dsp:txXfrm>
    </dsp:sp>
    <dsp:sp modelId="{E2E00EA7-A5EE-4695-A80F-3BB38E3E2701}">
      <dsp:nvSpPr>
        <dsp:cNvPr id="0" name=""/>
        <dsp:cNvSpPr/>
      </dsp:nvSpPr>
      <dsp:spPr>
        <a:xfrm>
          <a:off x="0" y="598345"/>
          <a:ext cx="5906181" cy="4745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E5FAA-1422-406C-A26C-550BFD700450}">
      <dsp:nvSpPr>
        <dsp:cNvPr id="0" name=""/>
        <dsp:cNvSpPr/>
      </dsp:nvSpPr>
      <dsp:spPr>
        <a:xfrm>
          <a:off x="143563" y="705128"/>
          <a:ext cx="261025" cy="2610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6D8E2-5328-4822-917C-05BA8A9A44BF}">
      <dsp:nvSpPr>
        <dsp:cNvPr id="0" name=""/>
        <dsp:cNvSpPr/>
      </dsp:nvSpPr>
      <dsp:spPr>
        <a:xfrm>
          <a:off x="548153" y="598345"/>
          <a:ext cx="5357491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Goal/Purpose</a:t>
          </a:r>
          <a:endParaRPr lang="en-US" sz="1400" kern="1200"/>
        </a:p>
      </dsp:txBody>
      <dsp:txXfrm>
        <a:off x="548153" y="598345"/>
        <a:ext cx="5357491" cy="474591"/>
      </dsp:txXfrm>
    </dsp:sp>
    <dsp:sp modelId="{3D87BB3C-C49F-4857-999A-47366A376170}">
      <dsp:nvSpPr>
        <dsp:cNvPr id="0" name=""/>
        <dsp:cNvSpPr/>
      </dsp:nvSpPr>
      <dsp:spPr>
        <a:xfrm>
          <a:off x="0" y="1191584"/>
          <a:ext cx="5906181" cy="4745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666497-E15B-4CE9-A08C-C01835BEC96D}">
      <dsp:nvSpPr>
        <dsp:cNvPr id="0" name=""/>
        <dsp:cNvSpPr/>
      </dsp:nvSpPr>
      <dsp:spPr>
        <a:xfrm>
          <a:off x="143563" y="1298367"/>
          <a:ext cx="261025" cy="2610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1F41E9-0280-426A-9FA1-B1EA960BA019}">
      <dsp:nvSpPr>
        <dsp:cNvPr id="0" name=""/>
        <dsp:cNvSpPr/>
      </dsp:nvSpPr>
      <dsp:spPr>
        <a:xfrm>
          <a:off x="548153" y="1191584"/>
          <a:ext cx="5357491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The Data </a:t>
          </a:r>
          <a:endParaRPr lang="en-US" sz="1400" kern="1200"/>
        </a:p>
      </dsp:txBody>
      <dsp:txXfrm>
        <a:off x="548153" y="1191584"/>
        <a:ext cx="5357491" cy="474591"/>
      </dsp:txXfrm>
    </dsp:sp>
    <dsp:sp modelId="{21184396-5797-4DA7-A8DF-7FA7EFE0AB53}">
      <dsp:nvSpPr>
        <dsp:cNvPr id="0" name=""/>
        <dsp:cNvSpPr/>
      </dsp:nvSpPr>
      <dsp:spPr>
        <a:xfrm>
          <a:off x="0" y="1784823"/>
          <a:ext cx="5906181" cy="4745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B60D5-94D8-4B88-A20A-5458B46502AC}">
      <dsp:nvSpPr>
        <dsp:cNvPr id="0" name=""/>
        <dsp:cNvSpPr/>
      </dsp:nvSpPr>
      <dsp:spPr>
        <a:xfrm>
          <a:off x="143563" y="1891606"/>
          <a:ext cx="261025" cy="2610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A0A53-186C-48CB-8EC7-86417296149E}">
      <dsp:nvSpPr>
        <dsp:cNvPr id="0" name=""/>
        <dsp:cNvSpPr/>
      </dsp:nvSpPr>
      <dsp:spPr>
        <a:xfrm>
          <a:off x="548153" y="1784823"/>
          <a:ext cx="2657781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ETL Process</a:t>
          </a:r>
          <a:endParaRPr lang="en-US" sz="1400" kern="1200"/>
        </a:p>
      </dsp:txBody>
      <dsp:txXfrm>
        <a:off x="548153" y="1784823"/>
        <a:ext cx="2657781" cy="474591"/>
      </dsp:txXfrm>
    </dsp:sp>
    <dsp:sp modelId="{CCC5C9D0-7C97-4BE2-A1FD-B140661D0271}">
      <dsp:nvSpPr>
        <dsp:cNvPr id="0" name=""/>
        <dsp:cNvSpPr/>
      </dsp:nvSpPr>
      <dsp:spPr>
        <a:xfrm>
          <a:off x="3205934" y="1784823"/>
          <a:ext cx="2699710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How you did that, screenshots</a:t>
          </a:r>
        </a:p>
      </dsp:txBody>
      <dsp:txXfrm>
        <a:off x="3205934" y="1784823"/>
        <a:ext cx="2699710" cy="474591"/>
      </dsp:txXfrm>
    </dsp:sp>
    <dsp:sp modelId="{CB18F20A-B803-4765-BB90-D0C21229ACA3}">
      <dsp:nvSpPr>
        <dsp:cNvPr id="0" name=""/>
        <dsp:cNvSpPr/>
      </dsp:nvSpPr>
      <dsp:spPr>
        <a:xfrm>
          <a:off x="0" y="2378063"/>
          <a:ext cx="5906181" cy="4745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3776F-9F72-4E60-8856-55EDB409A5AD}">
      <dsp:nvSpPr>
        <dsp:cNvPr id="0" name=""/>
        <dsp:cNvSpPr/>
      </dsp:nvSpPr>
      <dsp:spPr>
        <a:xfrm>
          <a:off x="143563" y="2484846"/>
          <a:ext cx="261025" cy="2610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CDD8C-69AB-487F-BE08-32F984D26B3A}">
      <dsp:nvSpPr>
        <dsp:cNvPr id="0" name=""/>
        <dsp:cNvSpPr/>
      </dsp:nvSpPr>
      <dsp:spPr>
        <a:xfrm>
          <a:off x="548153" y="2378063"/>
          <a:ext cx="2657781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SQL</a:t>
          </a:r>
          <a:endParaRPr lang="en-US" sz="1400" kern="1200"/>
        </a:p>
      </dsp:txBody>
      <dsp:txXfrm>
        <a:off x="548153" y="2378063"/>
        <a:ext cx="2657781" cy="474591"/>
      </dsp:txXfrm>
    </dsp:sp>
    <dsp:sp modelId="{69EA6E67-1F4D-47AF-A74D-6CA97AA794C3}">
      <dsp:nvSpPr>
        <dsp:cNvPr id="0" name=""/>
        <dsp:cNvSpPr/>
      </dsp:nvSpPr>
      <dsp:spPr>
        <a:xfrm>
          <a:off x="3205934" y="2378063"/>
          <a:ext cx="2699710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Query the data, screenshots</a:t>
          </a:r>
        </a:p>
      </dsp:txBody>
      <dsp:txXfrm>
        <a:off x="3205934" y="2378063"/>
        <a:ext cx="2699710" cy="474591"/>
      </dsp:txXfrm>
    </dsp:sp>
    <dsp:sp modelId="{39C89956-3458-4353-BA87-42287B4D9D9F}">
      <dsp:nvSpPr>
        <dsp:cNvPr id="0" name=""/>
        <dsp:cNvSpPr/>
      </dsp:nvSpPr>
      <dsp:spPr>
        <a:xfrm>
          <a:off x="0" y="2971302"/>
          <a:ext cx="5906181" cy="4745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BBE433-2D13-42C9-86D6-9AFFA8963055}">
      <dsp:nvSpPr>
        <dsp:cNvPr id="0" name=""/>
        <dsp:cNvSpPr/>
      </dsp:nvSpPr>
      <dsp:spPr>
        <a:xfrm>
          <a:off x="143563" y="3078085"/>
          <a:ext cx="261025" cy="2610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11245-A69B-452A-889E-030E989CE6EC}">
      <dsp:nvSpPr>
        <dsp:cNvPr id="0" name=""/>
        <dsp:cNvSpPr/>
      </dsp:nvSpPr>
      <dsp:spPr>
        <a:xfrm>
          <a:off x="548153" y="2971302"/>
          <a:ext cx="2657781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Flask</a:t>
          </a:r>
          <a:endParaRPr lang="en-US" sz="1400" kern="1200"/>
        </a:p>
      </dsp:txBody>
      <dsp:txXfrm>
        <a:off x="548153" y="2971302"/>
        <a:ext cx="2657781" cy="474591"/>
      </dsp:txXfrm>
    </dsp:sp>
    <dsp:sp modelId="{05B0464C-2061-411E-80A6-68BA4C49256A}">
      <dsp:nvSpPr>
        <dsp:cNvPr id="0" name=""/>
        <dsp:cNvSpPr/>
      </dsp:nvSpPr>
      <dsp:spPr>
        <a:xfrm>
          <a:off x="3205934" y="2971302"/>
          <a:ext cx="2699710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Routes, api, html screenshots</a:t>
          </a:r>
        </a:p>
      </dsp:txBody>
      <dsp:txXfrm>
        <a:off x="3205934" y="2971302"/>
        <a:ext cx="2699710" cy="474591"/>
      </dsp:txXfrm>
    </dsp:sp>
    <dsp:sp modelId="{6F5BA986-203B-48CD-B8A9-4B7D5AE6476C}">
      <dsp:nvSpPr>
        <dsp:cNvPr id="0" name=""/>
        <dsp:cNvSpPr/>
      </dsp:nvSpPr>
      <dsp:spPr>
        <a:xfrm>
          <a:off x="0" y="3564542"/>
          <a:ext cx="5906181" cy="4745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EBF7B6-C3A0-4691-A71A-D8EBDBC89776}">
      <dsp:nvSpPr>
        <dsp:cNvPr id="0" name=""/>
        <dsp:cNvSpPr/>
      </dsp:nvSpPr>
      <dsp:spPr>
        <a:xfrm>
          <a:off x="143563" y="3671325"/>
          <a:ext cx="261025" cy="26102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F5CD6-78F0-4966-8E0E-FD23B1D54887}">
      <dsp:nvSpPr>
        <dsp:cNvPr id="0" name=""/>
        <dsp:cNvSpPr/>
      </dsp:nvSpPr>
      <dsp:spPr>
        <a:xfrm>
          <a:off x="548153" y="3564542"/>
          <a:ext cx="2657781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Visualization</a:t>
          </a:r>
          <a:endParaRPr lang="en-US" sz="1400" kern="1200"/>
        </a:p>
      </dsp:txBody>
      <dsp:txXfrm>
        <a:off x="548153" y="3564542"/>
        <a:ext cx="2657781" cy="474591"/>
      </dsp:txXfrm>
    </dsp:sp>
    <dsp:sp modelId="{1FEB3A67-BD5D-4AC1-B0B7-60171B0E6CD7}">
      <dsp:nvSpPr>
        <dsp:cNvPr id="0" name=""/>
        <dsp:cNvSpPr/>
      </dsp:nvSpPr>
      <dsp:spPr>
        <a:xfrm>
          <a:off x="3205934" y="3564542"/>
          <a:ext cx="2699710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D3, charts, interactive, 3 of them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3205934" y="3564542"/>
        <a:ext cx="2699710" cy="474591"/>
      </dsp:txXfrm>
    </dsp:sp>
    <dsp:sp modelId="{89A100B0-A07E-0B43-8C58-7BA29800A90C}">
      <dsp:nvSpPr>
        <dsp:cNvPr id="0" name=""/>
        <dsp:cNvSpPr/>
      </dsp:nvSpPr>
      <dsp:spPr>
        <a:xfrm>
          <a:off x="0" y="4157781"/>
          <a:ext cx="5906181" cy="4745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81995-8AFF-2143-BB0C-D2DBFFCE8B01}">
      <dsp:nvSpPr>
        <dsp:cNvPr id="0" name=""/>
        <dsp:cNvSpPr/>
      </dsp:nvSpPr>
      <dsp:spPr>
        <a:xfrm>
          <a:off x="143563" y="4264564"/>
          <a:ext cx="261025" cy="261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A565C5-5863-EB4F-915B-B32F2F9187BF}">
      <dsp:nvSpPr>
        <dsp:cNvPr id="0" name=""/>
        <dsp:cNvSpPr/>
      </dsp:nvSpPr>
      <dsp:spPr>
        <a:xfrm>
          <a:off x="548153" y="4157781"/>
          <a:ext cx="5357491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Summary at the end </a:t>
          </a:r>
        </a:p>
      </dsp:txBody>
      <dsp:txXfrm>
        <a:off x="548153" y="4157781"/>
        <a:ext cx="5357491" cy="474591"/>
      </dsp:txXfrm>
    </dsp:sp>
    <dsp:sp modelId="{5BD4BBE3-7210-4C62-A0CD-999EF1DDBA28}">
      <dsp:nvSpPr>
        <dsp:cNvPr id="0" name=""/>
        <dsp:cNvSpPr/>
      </dsp:nvSpPr>
      <dsp:spPr>
        <a:xfrm>
          <a:off x="0" y="4751020"/>
          <a:ext cx="5906181" cy="4745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D759D-482A-48AF-A3AB-BB126582F372}">
      <dsp:nvSpPr>
        <dsp:cNvPr id="0" name=""/>
        <dsp:cNvSpPr/>
      </dsp:nvSpPr>
      <dsp:spPr>
        <a:xfrm>
          <a:off x="143563" y="4857803"/>
          <a:ext cx="261025" cy="261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CD2E1-46D9-402A-9986-650C861F6D24}">
      <dsp:nvSpPr>
        <dsp:cNvPr id="0" name=""/>
        <dsp:cNvSpPr/>
      </dsp:nvSpPr>
      <dsp:spPr>
        <a:xfrm>
          <a:off x="548153" y="4751020"/>
          <a:ext cx="5357491" cy="47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228" tIns="50228" rIns="50228" bIns="502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**Still need to figure out </a:t>
          </a:r>
          <a:r>
            <a:rPr lang="en-US" sz="1400" kern="1200" dirty="0" err="1"/>
            <a:t>js</a:t>
          </a:r>
          <a:r>
            <a:rPr lang="en-US" sz="1400" kern="1200" dirty="0"/>
            <a:t> library- </a:t>
          </a:r>
          <a:r>
            <a:rPr lang="en-US" sz="1400" b="1" kern="1200" dirty="0"/>
            <a:t>J query </a:t>
          </a:r>
          <a:r>
            <a:rPr lang="en-US" sz="1400" kern="1200" dirty="0"/>
            <a:t>(if not, chart </a:t>
          </a:r>
          <a:r>
            <a:rPr lang="en-US" sz="1400" kern="1200" dirty="0" err="1"/>
            <a:t>librarybasketball</a:t>
          </a:r>
          <a:endParaRPr lang="en-US" sz="1400" kern="1200" dirty="0"/>
        </a:p>
      </dsp:txBody>
      <dsp:txXfrm>
        <a:off x="548153" y="4751020"/>
        <a:ext cx="5357491" cy="474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76AF1-3B13-4CB5-88FC-14E3523231BC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591B1-8F38-4D5D-87A3-962D64254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53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four datasets consist of data on player salary, player stats, team stats, and data on all star game picks.  We focused specifically on the 2017-18 season so our datasets were specific to that year.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91B1-8F38-4D5D-87A3-962D642548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2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34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25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02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6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1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9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00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03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2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1/30/2021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1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9916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68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438DDA25-7548-474C-8786-FA331DA07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C4EBC-A0C7-4DD6-9847-81D18D5E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6" y="1808532"/>
            <a:ext cx="5452527" cy="3240936"/>
          </a:xfrm>
          <a:prstGeom prst="rect">
            <a:avLst/>
          </a:prstGeom>
          <a:solidFill>
            <a:srgbClr val="C35C4D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E9A09-12C7-BE4B-9DFB-A259414F3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NBA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8A5F7-98B3-8F46-ACEF-B037A2CB5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tx1"/>
                </a:solidFill>
              </a:rPr>
              <a:t>Kendall Sisk, Kim Kockenmeister, Raj Ramachandran, Jaimie Koshy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C98BAD-EFC4-45D2-BC90-B9764934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0" y="5852160"/>
            <a:ext cx="548640" cy="548640"/>
          </a:xfrm>
          <a:prstGeom prst="ellipse">
            <a:avLst/>
          </a:prstGeom>
          <a:solidFill>
            <a:srgbClr val="C35C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38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8357B-7B9F-CF42-8235-BA402CC5A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 of Contents</a:t>
            </a: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AD7C06-7DD3-4108-8B00-2972955F20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9685992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766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4" descr="Close up of basketball net">
            <a:extLst>
              <a:ext uri="{FF2B5EF4-FFF2-40B4-BE49-F238E27FC236}">
                <a16:creationId xmlns:a16="http://schemas.microsoft.com/office/drawing/2014/main" id="{4B8AF30C-F071-4406-86BC-41BE81D600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87FD26E4-041F-4EF2-B92D-6034C0F8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99D92-6B83-5B40-A0D6-43B9AEFC8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0299" y="847724"/>
            <a:ext cx="9443357" cy="2753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 dirty="0"/>
              <a:t>The data</a:t>
            </a:r>
          </a:p>
        </p:txBody>
      </p:sp>
    </p:spTree>
    <p:extLst>
      <p:ext uri="{BB962C8B-B14F-4D97-AF65-F5344CB8AC3E}">
        <p14:creationId xmlns:p14="http://schemas.microsoft.com/office/powerpoint/2010/main" val="1312733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C595-0A5F-184C-96E4-75F9CC2BD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52558"/>
            <a:ext cx="9962444" cy="73747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Our Data Consists of 4 Datasets - Extracting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E66AFE-1909-4293-95F8-102D5643F8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/>
        </p:blipFill>
        <p:spPr>
          <a:xfrm>
            <a:off x="1695614" y="1194843"/>
            <a:ext cx="3305146" cy="2272288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0DD6747-E1F9-4333-9F6E-27DC60959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2208107" cy="696524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31FE8-A5FB-4031-A0CC-9364EFE3C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371" y="1315238"/>
            <a:ext cx="5622873" cy="1897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9E6733-F1F5-48BF-854B-DADB753FC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472" y="3429000"/>
            <a:ext cx="4361339" cy="2917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C8198A-3D8D-46E4-BE2D-1BD495819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65" y="3978223"/>
            <a:ext cx="3739826" cy="20588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CBC052-31C3-4CDE-B41E-C9D24CCD9E60}"/>
              </a:ext>
            </a:extLst>
          </p:cNvPr>
          <p:cNvSpPr txBox="1"/>
          <p:nvPr/>
        </p:nvSpPr>
        <p:spPr>
          <a:xfrm>
            <a:off x="802652" y="3412390"/>
            <a:ext cx="1157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salary_df</a:t>
            </a:r>
            <a:endParaRPr lang="en-US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7A6CC-14E7-45B6-8227-1B06924246E8}"/>
              </a:ext>
            </a:extLst>
          </p:cNvPr>
          <p:cNvSpPr txBox="1"/>
          <p:nvPr/>
        </p:nvSpPr>
        <p:spPr>
          <a:xfrm>
            <a:off x="4036341" y="5973784"/>
            <a:ext cx="168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team_stats_df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4140EC-27F1-4FE5-8558-6E140817A931}"/>
              </a:ext>
            </a:extLst>
          </p:cNvPr>
          <p:cNvSpPr txBox="1"/>
          <p:nvPr/>
        </p:nvSpPr>
        <p:spPr>
          <a:xfrm>
            <a:off x="10705067" y="3120613"/>
            <a:ext cx="1128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stats_df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9BF03C-F2EA-4EE1-B1F0-F3E7BA0CD45A}"/>
              </a:ext>
            </a:extLst>
          </p:cNvPr>
          <p:cNvSpPr txBox="1"/>
          <p:nvPr/>
        </p:nvSpPr>
        <p:spPr>
          <a:xfrm>
            <a:off x="10143568" y="6000756"/>
            <a:ext cx="140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all_star_df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15730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5D2E-45A2-8A42-AD31-94DEF20E2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7820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Transforming the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2FB292-5BF1-4B27-8A63-654E1D079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443" y="1709734"/>
            <a:ext cx="5128295" cy="34385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CA2730-56D6-4D75-951B-D5D5B26F06E6}"/>
              </a:ext>
            </a:extLst>
          </p:cNvPr>
          <p:cNvSpPr txBox="1"/>
          <p:nvPr/>
        </p:nvSpPr>
        <p:spPr>
          <a:xfrm>
            <a:off x="372069" y="1509679"/>
            <a:ext cx="513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449D3B-640C-4C82-A1A9-0E0319EFF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644" y="2637516"/>
            <a:ext cx="5353506" cy="3126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1ECB54-AB6E-491C-B539-A08AF39BEF10}"/>
              </a:ext>
            </a:extLst>
          </p:cNvPr>
          <p:cNvSpPr txBox="1"/>
          <p:nvPr/>
        </p:nvSpPr>
        <p:spPr>
          <a:xfrm>
            <a:off x="5926669" y="2637515"/>
            <a:ext cx="428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1596150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ACB1A-839C-0B40-97DC-74854EBB2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878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Loading Data into PostgreSQL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9AFB3-6170-4627-834D-832048215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445" y="1986846"/>
            <a:ext cx="6382755" cy="33640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12FFAE-D89A-40A1-8B02-FEA5F645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800" y="1503193"/>
            <a:ext cx="1508177" cy="471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2F4043-0CF4-41F0-8275-3798D4C13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887" y="3001888"/>
            <a:ext cx="2255137" cy="92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1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asketball hoop against the sky">
            <a:extLst>
              <a:ext uri="{FF2B5EF4-FFF2-40B4-BE49-F238E27FC236}">
                <a16:creationId xmlns:a16="http://schemas.microsoft.com/office/drawing/2014/main" id="{8B485038-6F2E-477F-9964-34F6526CA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F254A-E8B8-A24F-A3E7-5607EA5A4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/>
              <a:t>Querying the data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301359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2EC0-A768-2646-9FEB-1AF5A1BF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[insert screenshots]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03B2A-77BD-E04E-8B20-6CDAB336F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848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RightStep">
      <a:dk1>
        <a:srgbClr val="000000"/>
      </a:dk1>
      <a:lt1>
        <a:srgbClr val="FFFFFF"/>
      </a:lt1>
      <a:dk2>
        <a:srgbClr val="412524"/>
      </a:dk2>
      <a:lt2>
        <a:srgbClr val="E2E7E8"/>
      </a:lt2>
      <a:accent1>
        <a:srgbClr val="C35C4D"/>
      </a:accent1>
      <a:accent2>
        <a:srgbClr val="B17C3B"/>
      </a:accent2>
      <a:accent3>
        <a:srgbClr val="AAA743"/>
      </a:accent3>
      <a:accent4>
        <a:srgbClr val="84B13B"/>
      </a:accent4>
      <a:accent5>
        <a:srgbClr val="5EB647"/>
      </a:accent5>
      <a:accent6>
        <a:srgbClr val="3BB154"/>
      </a:accent6>
      <a:hlink>
        <a:srgbClr val="348F9D"/>
      </a:hlink>
      <a:folHlink>
        <a:srgbClr val="7F7F7F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162</Words>
  <Application>Microsoft Office PowerPoint</Application>
  <PresentationFormat>Widescreen</PresentationFormat>
  <Paragraphs>30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Garamond</vt:lpstr>
      <vt:lpstr>Goudy Old Style</vt:lpstr>
      <vt:lpstr>SavonVTI</vt:lpstr>
      <vt:lpstr>NBA Analysis</vt:lpstr>
      <vt:lpstr>Table of Contents</vt:lpstr>
      <vt:lpstr>The data</vt:lpstr>
      <vt:lpstr> Our Data Consists of 4 Datasets - Extracting</vt:lpstr>
      <vt:lpstr>Transforming the Data</vt:lpstr>
      <vt:lpstr>Loading Data into PostgreSQL</vt:lpstr>
      <vt:lpstr>Querying the data</vt:lpstr>
      <vt:lpstr>[insert screenshots]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Analysis</dc:title>
  <dc:creator>Kim Kockenmeister</dc:creator>
  <cp:lastModifiedBy>Kendall Sisk</cp:lastModifiedBy>
  <cp:revision>8</cp:revision>
  <dcterms:created xsi:type="dcterms:W3CDTF">2021-01-30T18:28:54Z</dcterms:created>
  <dcterms:modified xsi:type="dcterms:W3CDTF">2021-01-31T04:23:34Z</dcterms:modified>
</cp:coreProperties>
</file>